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10691813" cy="1511935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12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045B8-9679-4D4C-AB80-A38C081B5781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2538"/>
            <a:ext cx="23923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F4737-CFAF-431A-9BE3-4F6E4E9E1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55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DF4737-CFAF-431A-9BE3-4F6E4E9E1E7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59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59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54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32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52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2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88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11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4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35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13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26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17C0E-BC56-4581-B6BB-C0351F1CD23E}" type="datetimeFigureOut">
              <a:rPr kumimoji="1" lang="ja-JP" altLang="en-US" smtClean="0"/>
              <a:t>2021/2/6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BEB3D-1D59-4FC0-85FA-73AE25BD3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52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gahag.net/007688-explosion-backgrou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2A9332D-A350-4A46-89B5-4A3086421A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-38715" y="-1"/>
            <a:ext cx="10730528" cy="15174097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27D6CB-A4BD-469B-9993-85939AFC1337}"/>
              </a:ext>
            </a:extLst>
          </p:cNvPr>
          <p:cNvSpPr/>
          <p:nvPr/>
        </p:nvSpPr>
        <p:spPr>
          <a:xfrm>
            <a:off x="2687395" y="6581007"/>
            <a:ext cx="5317022" cy="1033865"/>
          </a:xfrm>
          <a:prstGeom prst="rect">
            <a:avLst/>
          </a:prstGeom>
          <a:noFill/>
        </p:spPr>
        <p:txBody>
          <a:bodyPr wrap="none" lIns="109469" tIns="54733" rIns="109469" bIns="54733">
            <a:spAutoFit/>
          </a:bodyPr>
          <a:lstStyle/>
          <a:p>
            <a:pPr algn="ctr"/>
            <a:r>
              <a:rPr lang="ja-JP" alt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glow rad="127000">
                    <a:schemeClr val="bg1"/>
                  </a:glow>
                  <a:outerShdw blurRad="12700" dist="38100" dir="2700000" algn="tl" rotWithShape="0">
                    <a:schemeClr val="accent5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ストラックアウト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07C250-3F73-4178-B1D1-7379AEA292B6}"/>
              </a:ext>
            </a:extLst>
          </p:cNvPr>
          <p:cNvSpPr/>
          <p:nvPr/>
        </p:nvSpPr>
        <p:spPr>
          <a:xfrm>
            <a:off x="3323666" y="7614872"/>
            <a:ext cx="4005765" cy="939352"/>
          </a:xfrm>
          <a:prstGeom prst="rect">
            <a:avLst/>
          </a:prstGeom>
          <a:noFill/>
        </p:spPr>
        <p:txBody>
          <a:bodyPr wrap="none" lIns="109469" tIns="54733" rIns="109469" bIns="54733">
            <a:spAutoFit/>
          </a:bodyPr>
          <a:lstStyle/>
          <a:p>
            <a:pPr algn="ctr"/>
            <a:r>
              <a:rPr lang="ja-JP" altLang="en-US" sz="5386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イベント期間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FF894E2-BF08-4B6E-997C-00038EF8EAEC}"/>
              </a:ext>
            </a:extLst>
          </p:cNvPr>
          <p:cNvSpPr/>
          <p:nvPr/>
        </p:nvSpPr>
        <p:spPr>
          <a:xfrm>
            <a:off x="1921842" y="8519653"/>
            <a:ext cx="7198948" cy="939352"/>
          </a:xfrm>
          <a:prstGeom prst="rect">
            <a:avLst/>
          </a:prstGeom>
          <a:noFill/>
        </p:spPr>
        <p:txBody>
          <a:bodyPr wrap="none" lIns="109469" tIns="54733" rIns="109469" bIns="54733">
            <a:spAutoFit/>
          </a:bodyPr>
          <a:lstStyle/>
          <a:p>
            <a:pPr algn="ctr"/>
            <a:r>
              <a:rPr lang="en-US" altLang="ja-JP" sz="5386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2/10</a:t>
            </a:r>
            <a:r>
              <a:rPr lang="ja-JP" altLang="en-US" sz="5386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（水</a:t>
            </a:r>
            <a:r>
              <a:rPr lang="en-US" altLang="ja-JP" sz="5386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5386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5386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2/21</a:t>
            </a:r>
            <a:r>
              <a:rPr lang="ja-JP" altLang="en-US" sz="5386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lang="ja-JP" altLang="en-US" sz="5386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ja-JP" altLang="en-US" sz="5386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3CA240B-75FD-4F1F-BE7D-B01E2E53C809}"/>
              </a:ext>
            </a:extLst>
          </p:cNvPr>
          <p:cNvSpPr/>
          <p:nvPr/>
        </p:nvSpPr>
        <p:spPr>
          <a:xfrm rot="19122973">
            <a:off x="-14056" y="944133"/>
            <a:ext cx="1631719" cy="572072"/>
          </a:xfrm>
          <a:prstGeom prst="rect">
            <a:avLst/>
          </a:prstGeom>
          <a:noFill/>
        </p:spPr>
        <p:txBody>
          <a:bodyPr wrap="none" lIns="109469" tIns="54733" rIns="109469" bIns="54733">
            <a:spAutoFit/>
          </a:bodyPr>
          <a:lstStyle/>
          <a:p>
            <a:pPr algn="ctr"/>
            <a:r>
              <a:rPr lang="en-US" altLang="ja-JP" sz="2999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FF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21540000" sx="104000" sy="104000" algn="r" rotWithShape="0">
                    <a:prstClr val="black"/>
                  </a:outerShdw>
                </a:effectLst>
                <a:latin typeface="Arial Black" panose="020B0A04020102020204" pitchFamily="34" charset="0"/>
                <a:ea typeface="HGP創英角ﾎﾟｯﾌﾟ体" panose="040B0A00000000000000" pitchFamily="50" charset="-128"/>
              </a:rPr>
              <a:t>GOGO!</a:t>
            </a:r>
            <a:endParaRPr lang="ja-JP" altLang="en-US" sz="2999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21540000" sx="104000" sy="104000" algn="r" rotWithShape="0">
                  <a:prstClr val="black"/>
                </a:outerShdw>
              </a:effectLst>
              <a:latin typeface="Arial Black" panose="020B0A040201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65D47DE-750F-4449-8A78-FB5512E10B73}"/>
              </a:ext>
            </a:extLst>
          </p:cNvPr>
          <p:cNvSpPr/>
          <p:nvPr/>
        </p:nvSpPr>
        <p:spPr>
          <a:xfrm>
            <a:off x="612989" y="5239366"/>
            <a:ext cx="9816653" cy="1341641"/>
          </a:xfrm>
          <a:prstGeom prst="rect">
            <a:avLst/>
          </a:prstGeom>
          <a:noFill/>
        </p:spPr>
        <p:txBody>
          <a:bodyPr wrap="square" lIns="109469" tIns="54733" rIns="109469" bIns="54733">
            <a:spAutoFit/>
          </a:bodyPr>
          <a:lstStyle/>
          <a:p>
            <a:pPr algn="ctr"/>
            <a:r>
              <a:rPr lang="ja-JP" altLang="en-US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glow rad="127000">
                    <a:schemeClr val="bg1"/>
                  </a:glow>
                  <a:outerShdw blurRad="12700" dist="38100" dir="2700000" algn="tl" rotWithShape="0">
                    <a:schemeClr val="accent5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バレンタインイベント</a:t>
            </a:r>
          </a:p>
        </p:txBody>
      </p:sp>
    </p:spTree>
    <p:extLst>
      <p:ext uri="{BB962C8B-B14F-4D97-AF65-F5344CB8AC3E}">
        <p14:creationId xmlns:p14="http://schemas.microsoft.com/office/powerpoint/2010/main" val="378032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16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游ゴシック</vt:lpstr>
      <vt:lpstr>Arial</vt:lpstr>
      <vt:lpstr>Arial Black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沖田 一富</dc:creator>
  <cp:lastModifiedBy>沖田 一富</cp:lastModifiedBy>
  <cp:revision>9</cp:revision>
  <cp:lastPrinted>2021-01-30T20:43:41Z</cp:lastPrinted>
  <dcterms:created xsi:type="dcterms:W3CDTF">2021-01-30T15:04:34Z</dcterms:created>
  <dcterms:modified xsi:type="dcterms:W3CDTF">2021-02-06T03:08:05Z</dcterms:modified>
</cp:coreProperties>
</file>